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050EF3-2E3A-27C3-34AA-7CBF1A1EF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C8C1CD-4A26-3092-5F0B-97FB3C01C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A45DC7-A08E-127E-9A3C-AFF97F93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90152B-05EF-572B-4AFB-CB6A2C3C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389688-69EC-F4EC-BD46-08C2C959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790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125F8C-FD85-7A9E-A0A6-C3C12878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7A508C7-29FE-BB9E-5E84-9CD46D418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39B9B9-9471-A6A6-D05D-85534F2D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19D7A8-4B5C-A66E-12D9-FA431AE4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BC070-0B65-B215-9220-779228D6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882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3420E5F-DA30-126A-6959-D0A85CF41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C76B34-F9FC-2CDD-F96A-822DCA183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1DBA73-7FED-54A0-C2B5-54B2AB0F3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AC6F96-7C6E-56C1-12B0-EEA5AD30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2F756B-80F8-9961-D8BC-D48D196E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859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3B216-9412-246B-D991-4FA2EDD1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CA204-70EE-966B-8B96-B850FD342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97BE43-4854-A14E-56C1-ABE363F5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FF6939-63FE-EDA2-8165-1310559B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DA172D-32DD-2412-50AA-4B2FE8AE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3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2749B0-5B9E-E162-053B-44E029B0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7B04BC-4257-564C-8B46-15C9FA678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D209CF-AE7B-224A-D4C9-5CD024B8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05196C-2004-E7B6-5D50-927808E71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98C339-F698-E2D4-F76E-9EDBFFF6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29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7271AA-5EAF-0CC2-B8CC-B21D2B542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48EED4-DB44-2827-AC81-10A1CDC11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B6865B-27DE-6615-90BF-48A349688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C534798-7DDF-75A0-0545-A482CCC3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D432AC-D129-95B2-FEB2-581FDA8E2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16BB12-9FD2-7873-7ABE-75B19067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64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82F832-54B0-3F42-9801-9CDF61BF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690E32-8D68-8D85-6698-0604F0A9C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F816FB3-0EFB-F657-C2F6-F34D012B0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B035794-AA56-31CA-A769-AEBE6A567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408BA9F-0E12-A1A1-39E1-82AFE7545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C2DCF70-208E-872A-FE84-D67610DD0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B084D3B-BBAA-E58C-D57B-AF54FF06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2A27898-C7DD-883C-3353-10FA1CC0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1C3112-0093-A69D-5362-914DD3A0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3341AC-6A6B-BC6D-E2FB-6163163A0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C45691-B175-AEDB-D555-60CF6516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CA3118-13BB-025B-E514-55E0A930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91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101F47-7700-3534-4E73-1FA2C3867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20AE74-48AC-BEAF-B986-4A804250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503A5B-CD2D-411B-DD8C-96A92E9B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890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7F3FC-6312-D807-BFE6-17980172D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CFBD4A-B949-53DF-DBAE-ADAE13836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080CEC-8EA6-1E6B-2E0D-E7423909F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5D29C9-23B5-6492-FB2E-CC7B40C6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46C723-8752-D249-1C1F-9B3BCB7C0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C4B1E6-CB71-7167-0B10-30A2FD75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64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56F26-4263-1D8E-6CC9-E4526F9F4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534324-880F-2C98-4096-9170CAFBB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A6F5D-C0C2-E6ED-77CA-305989F02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0643BD-38E3-39F3-4C14-C144B5CE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D657E5-7E86-0C7E-1BB6-6ADA0062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1E88BC-0A71-673E-A4D8-FAF26184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68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423D364-B721-0DBD-E498-E1B03821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4F31BC-3833-A9E6-4613-5447368B7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C72889-C384-E2D7-5172-0D97EAA8C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9F02A-C8BC-4E1E-8DB8-BBFC69ADFA02}" type="datetimeFigureOut">
              <a:rPr lang="fr-FR" smtClean="0"/>
              <a:t>22/06/2024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8AF2D3-874F-DAFF-D11F-88C24B909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8F76D-51EE-332B-1480-1813438A3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7F474-AAAB-4E00-8213-318BCC7576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17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1071904-8499-4108-DD73-64E4CE4D4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50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4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87125B-8280-9063-E373-9424F33DA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843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E13FF5-861B-68A9-7553-E7E7B8CAA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70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48F2896-0F0A-3DF2-E84D-0914E3205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169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C4F9CC7-CD5E-8CA9-F610-D5F2F4336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849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F7E0A3-FB15-78F4-FC8E-CBD3356B8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00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60AAE2-C812-CD33-ECBB-7A983D879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314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C777FD8-7710-AA0B-0213-F86DE8C49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176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59B2A1-C6B0-1562-79BE-5E64D77F0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719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706C54-091E-19D0-E889-40E86977D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649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3DB504-683C-F554-4673-D457F6F63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337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D786E0-57D2-CD3C-1A7B-EF12CF8BD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8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BA299E2-78C9-33D3-E5FD-8DB74EDD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611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B57D8A-FF3E-4A12-02F8-B1C83B8C0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880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E98FB5-3AF8-2DA1-821E-0AB082430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337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B1E9BB-C3BE-6998-1C29-174AA8BC1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142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F029F49-8718-D5C2-61D5-836E7C889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941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AEBE3C3-6417-E8A1-FD69-DBCA0F705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232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2D5020-496D-3CE2-FE55-6E200A3A0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0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6543A09-278F-0ADD-9348-F71CBC21A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290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BAC0D3-10CE-E968-2A1D-C568BCC0D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736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EFA9FA-29AE-7523-8B65-17C6B7E8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609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6A9FE6A-479C-7B0F-7605-C02AC4B14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1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CF703B-D648-9BA9-CB75-93842647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280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62CD639-2CAB-6FD5-1254-1DDDF22F0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175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15E659-26B5-C54A-A74A-198902227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196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BC604A-9174-0006-8A91-235207AAF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908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77BD9E-8783-A205-D9FE-8A0DB2E3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737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612E60-0FA1-060E-58E1-D1779A39D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488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E0FDAF-B11D-EEF3-272B-148C85A1E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33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FA2F05E-8C3F-DA6D-F2FF-503184139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0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B5F4B50-A881-E5B7-3547-DBB67D01C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459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B28E49-9EDA-6B1B-F960-F9D8460FB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410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4E7768-4041-21FB-B297-C26576B43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53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4570795-E0FB-13D9-4748-1D5A08B44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246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48A266-E409-0D27-EAF2-7D525A3A4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862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E0F5CBA-8979-0C22-77B4-EE5F22305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409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EC57F7-47CD-4C4E-35C0-719C862C9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830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6D7133-DAFC-409E-24DC-6C06AF44E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771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AE2ED7-585D-3751-08EB-21883CD69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688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B639CC6-EDF1-E83D-2898-D73F2559C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271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451C017-8E81-2504-1955-3721DFD3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54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636AEC-1833-C21E-C33C-FC6F70360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230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7768AD2-A6D8-4961-88C0-84900DD88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89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9318A38-F3A1-9F3F-C8B7-4EB97CF84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5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91CA79-DDCA-9505-14C6-8FBFAD82B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107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8DAE887-3C66-2EEB-D859-72560C4BF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646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2D406C-AB58-EFE5-6BAC-09EE1B875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278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3C84174-27DA-2AA4-B190-537E421EC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223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046A8C-A6B9-EE0E-C212-14E8175D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159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BAF031-0503-49E9-9883-A77EF719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075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1103A33-FE84-CD0A-7A92-C85410126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459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6AE81D-D924-440A-98BA-8D4E7095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625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00BD91-1911-A633-834E-9138D64F0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57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236DC2-E3F7-6BD7-4448-F11914AFF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645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933ACF-70D6-1893-6E14-1C6408EA1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5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D72126-9060-C670-14F4-CC820724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249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CE9A0F8-72B6-7CB1-1AF8-9CD48626D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377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BD44065-780B-2D2B-36D6-FC53D8A9C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08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3710B5-40AB-C48E-C2B2-7C13A90F2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46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28E10F4-EC10-4261-75F2-F833005DF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391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5E53124-9909-AC39-23A5-A6FD12539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87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6015A4E-AE67-ED68-839D-DB4A0D94D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C7D78A-847F-1C9B-8584-E0259B6E9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8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12FCF35-EC96-1B5C-8460-A393D5B19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40788A-4030-ABC7-F495-3286FE572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0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3BCC68D-840C-9FDB-7A0E-69D4D7A7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41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A7834B-430E-EDA4-A70D-44370BE1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4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EA3657-E963-F11A-D957-AE8772484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27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E24329-C694-B6A9-7222-434CA39F5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47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504748A-9F3C-712B-46E6-2DBF8450B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16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0DA08E0-5EC8-18BD-29BF-0D15AB446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5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D6C125-564A-9496-0710-EF86008FA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530D1D-9D96-E003-C7AA-45CAED417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3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3FA38AF-BE95-2182-40DC-74B2029BC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23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43F815-FFD5-CD40-D3B0-AF84B649D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D67802-8A3A-9DF9-AA7F-85F6C7C20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2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20352DD-F02F-BBB1-BF58-904FFF5C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45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F69BDB-0E56-0FDC-F9F1-611C0F1C0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12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33EF2BC-37EB-4026-ED85-3773BAA11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08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DB809F-7921-C547-6345-1ECB55259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99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D70BDCC-38FA-8F31-6B20-40BBCC432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5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8369D6-E4B0-3EE8-64A6-9C94C996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17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067F83B-1E9F-7093-C96A-EBF29F69F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5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38DD8AF-1DC5-3D20-A20B-29C2E8AA3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57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1868B5-401A-A18F-FA1A-AC22EF042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18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3DC16E7-3F09-479A-DF72-4427C1AAA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58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C463DF-D94A-2A48-455D-47D47A9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1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F89AE2-2390-5C5B-2067-438EB5E9D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8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60BF85-C27F-77CF-EE15-C49E72ED6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36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54BEFF-E5CA-0B0B-376C-7479FBCF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38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82994E-C483-9493-5DD9-C86D45E65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56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92655B-BE50-AB10-BAAC-1294F6D16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4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AF385C8-C89F-74C7-B3EF-8A434B15F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98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E1F425-3CD3-4C42-935C-7F38CE19C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56B9E4F-862C-744D-0A99-49C5B7EFB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3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04E60A2-1DEC-7C8D-FD0C-B70963910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4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33FCD61-2C7E-E223-032D-47E43F21D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58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1E80EDF-3CF6-6903-0B89-C0CD4261D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8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0389756-B5A0-7523-3B36-547F281AB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82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197AA6-34AE-72E3-6CA7-095C03B3F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41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661A00C-55AB-4482-26C2-96855A15E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08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CC3FEE1-550C-1EDF-1810-61A67B1C9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73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F6A6E32-BD04-9EB6-5777-E0342E297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80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CA820AB-1EBE-8097-BD50-F5B3E6E08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7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075733D-33C4-962E-971F-CD39AFA03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99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0008F6-EAD6-E803-B519-98EA75C49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45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F52C7B3-1B25-236A-6B96-4F3D9D56B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5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0ACCA83-4E0B-3CED-3356-5A1D6C72B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72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C062BF-7974-DDF5-8402-97C4233DD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8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C97357-5E17-FD23-20DC-3DDD34B05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30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53A992-F686-0FA9-B4FA-15AD8B3DB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5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8A04DFE-5652-21CA-26E6-EEE93B914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00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245A04B-7E29-ED28-4468-5DD940654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05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A9023B0-EC89-8576-6A15-6B0E73C2E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26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6F70580-5AA4-02A1-7D4C-C24E76EAF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75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B12624-DF49-9D17-F186-67BA75D68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289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709F154-57B8-2F5A-742E-3A3F67E4B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2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04498E-D2FE-8DBE-4471-DE1A6795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359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26B828-89B1-4B2F-12A9-6E90F4CD4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36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58820F-27F3-B2FA-30C6-84EEC8D10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3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B1201F6-0F6D-96E1-20A2-9C81D5666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42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F8812D5-64BF-A160-4CC4-E40FB7182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91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D0B5F0-D3BA-366E-268E-721958D18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15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712641-4CC9-4A4F-29D6-02595FAF7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95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9E4FC6-29A6-44E9-D174-6BF0F249F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48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2199A4-BE1C-7D44-3635-57780CEA9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518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64A3B9-D7ED-FA39-F516-1F0263BEC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526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CB017BE-F961-017D-06FA-3AA72E5B1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84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3681BB-1536-13DD-FEE6-1B74DE93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6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CE9E36B-D22A-49AA-4600-C26260EAD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226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76D6FCA-D13C-D901-B754-CC72E8F48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4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014CAD-5F0D-2571-D765-73CED1D55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697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22744FF-42FB-8EBB-DB5F-2B9AA6D4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130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25FA5F-CB9A-F8D7-8F0E-141D2844A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82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C87327-7E9E-87F4-FBEC-D6B11580E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51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20C591E-C64C-A58F-FD2D-E6EF5B25F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47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2D5B12-F4EC-5F70-7C68-74507B56B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689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AB2A16D-057A-1542-C232-B5A61D5B3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03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E5FAF7-3C48-579C-33CB-6904E7831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067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64B0334-F95F-0680-3BF1-0D05A2B25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2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CCA995A-A63C-6DA2-44E4-CBC0DF393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488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980832-A3AF-E8E8-424B-DCAE40DD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12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1985AA4-EE90-9694-CBDC-E946CAB8F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094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25B1305-A48A-1DC6-2772-EFEFC644C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613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12889FA-4329-B222-1C1F-84BEEEBD5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416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51B4EA5-3CC0-B06F-C459-7048605B7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590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749DE5-4228-4164-BE52-45002321B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299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AE9FB1-524D-16BB-DB90-0B4ADFF0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43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E789518-F230-505D-2EB2-357866846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22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438FC06-82FF-3C0B-DBC4-94315664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49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F77AC64-507C-3B32-1155-3AAC4ED9B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470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797DA9-195D-CEBF-8FBA-92E7568AF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698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DB258C-54C7-34F0-E6DC-57CB47350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424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Grand écran</PresentationFormat>
  <Paragraphs>0</Paragraphs>
  <Slides>154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154</vt:i4>
      </vt:variant>
    </vt:vector>
  </HeadingPairs>
  <TitlesOfParts>
    <vt:vector size="15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Akram ACHIBANE</dc:creator>
  <cp:lastModifiedBy>Akram ACHIBANE</cp:lastModifiedBy>
  <cp:revision>1</cp:revision>
  <dcterms:created xsi:type="dcterms:W3CDTF">2024-06-22T21:58:26Z</dcterms:created>
  <dcterms:modified xsi:type="dcterms:W3CDTF">2024-06-22T22:17:30Z</dcterms:modified>
</cp:coreProperties>
</file>